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9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第9课：场景对话训练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9: Scenario Dialogue Training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connect all the sentences into real dialogues.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请你做一个10秒自我介绍。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请你做一组点餐对话。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请你做一组问路对话。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请你做一个30秒综合生活场景。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朗读今天的对话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用自己的信息替换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录音30秒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下节课：综合复习与测试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Final Review and Assessment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自我介绍场景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点餐场景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问路场景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综合生活场景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自我介绍场景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Self-introduction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你好，你叫什么名字？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我来自美国。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我是学生。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点餐场景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Ordering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二十五块。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问路场景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Asking the way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地铁站在哪儿？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怎么走？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综合场景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Connect everything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我要去地铁站。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角色轮换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Switch roles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老师做A，学生做B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学生做A，老师做B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用真实信息替换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第一组综合场景对话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A：你好，你叫什么名字？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B：我叫 Anna。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A：你要去哪儿？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B：我要去地铁站。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9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9: Scenario Dialogue Training</dc:title>
  <dc:creator>Hermes Agent</dc:creator>
  <cp:lastModifiedBy>Hermes Agent</cp:lastModifiedBy>
  <dcterms:created xsi:type="dcterms:W3CDTF">2026-06-05T11:11:38Z</dcterms:created>
  <dcterms:modified xsi:type="dcterms:W3CDTF">2026-06-05T11:11:38Z</dcterms:modified>
</cp:coreProperties>
</file>