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1998" cy="6858000" type="screen16x9"/>
  <p:notesSz cx="6858000" cy="9144000"/>
</p:presentation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theme" Target="theme/theme1.xml"/></Relationship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Lesson 8 Mast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</p:sldLayoutIdLst>
</p:sldMaster>
</file>

<file path=ppt/slides/_rels/slide1.xml.rels><?xml version="1.0" encoding="UTF-8" standalone="yes"?><Relationships xmlns="http://schemas.openxmlformats.org/package/2006/relationships"/>
</file>

<file path=ppt/slides/_rels/slide10.xml.rels><?xml version="1.0" encoding="UTF-8" standalone="yes"?><Relationships xmlns="http://schemas.openxmlformats.org/package/2006/relationships"/>
</file>

<file path=ppt/slides/_rels/slide11.xml.rels><?xml version="1.0" encoding="UTF-8" standalone="yes"?><Relationships xmlns="http://schemas.openxmlformats.org/package/2006/relationships"/>
</file>

<file path=ppt/slides/_rels/slide12.xml.rels><?xml version="1.0" encoding="UTF-8" standalone="yes"?><Relationships xmlns="http://schemas.openxmlformats.org/package/2006/relationships"/>
</file>

<file path=ppt/slides/_rels/slide2.xml.rels><?xml version="1.0" encoding="UTF-8" standalone="yes"?><Relationships xmlns="http://schemas.openxmlformats.org/package/2006/relationships"/>
</file>

<file path=ppt/slides/_rels/slide3.xml.rels><?xml version="1.0" encoding="UTF-8" standalone="yes"?><Relationships xmlns="http://schemas.openxmlformats.org/package/2006/relationships"/>
</file>

<file path=ppt/slides/_rels/slide4.xml.rels><?xml version="1.0" encoding="UTF-8" standalone="yes"?><Relationships xmlns="http://schemas.openxmlformats.org/package/2006/relationships"/>
</file>

<file path=ppt/slides/_rels/slide5.xml.rels><?xml version="1.0" encoding="UTF-8" standalone="yes"?><Relationships xmlns="http://schemas.openxmlformats.org/package/2006/relationships"/>
</file>

<file path=ppt/slides/_rels/slide6.xml.rels><?xml version="1.0" encoding="UTF-8" standalone="yes"?><Relationships xmlns="http://schemas.openxmlformats.org/package/2006/relationships"/>
</file>

<file path=ppt/slides/_rels/slide7.xml.rels><?xml version="1.0" encoding="UTF-8" standalone="yes"?><Relationships xmlns="http://schemas.openxmlformats.org/package/2006/relationships"/>
</file>

<file path=ppt/slides/_rels/slide8.xml.rels><?xml version="1.0" encoding="UTF-8" standalone="yes"?><Relationships xmlns="http://schemas.openxmlformats.org/package/2006/relationships"/>
</file>

<file path=ppt/slides/_rels/slide9.xml.rels><?xml version="1.0" encoding="UTF-8" standalone="yes"?><Relationships xmlns="http://schemas.openxmlformats.org/package/2006/relationships"/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第8课：基础语法2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Lesson 8: Basic Grammar 2</a:t>
            </a:r>
            <a:endParaRPr lang="zh-CN" sz="1200"/>
          </a:p>
          <a:p>
            <a:pPr algn="l">
              <a:buChar char="•"/>
            </a:pPr>
            <a:r>
              <a:rPr lang="zh-CN" sz="1200" b="0">
                <a:solidFill>
                  <a:srgbClr val="64748B"/>
                </a:solidFill>
              </a:rPr>
              <a:t>Let’s make longer and more useful Chinese sentences.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8 · 1</a:t>
            </a:r>
            <a:endParaRPr lang="zh-CN" sz="1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现在轮到你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Now it is your turn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“I want tea.” 中文怎么说？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“I can come.” 中文怎么说？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“Where are you?” 中文怎么说？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请你做一组20秒完整语法对话。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8 · 10</a:t>
            </a:r>
            <a:endParaRPr lang="zh-CN" sz="1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今天的作业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Homework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朗读今天的句子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写3个“想 / 要”句子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录音20–30秒介绍你在哪儿、你想做什么、你会不会中文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8 · 11</a:t>
            </a:r>
            <a:endParaRPr lang="zh-CN" sz="1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做得很好！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Great job today!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下节课：场景对话训练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Next lesson: Scenario Dialogue Training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8 · 12</a:t>
            </a:r>
            <a:endParaRPr lang="zh-CN"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先复习一下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Let’s review first.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我喜欢咖啡。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我不喜欢咖啡。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我有时间。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我没有时间。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8 · 2</a:t>
            </a:r>
            <a:endParaRPr lang="zh-CN" sz="1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今天我们学什么？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What will we learn today?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想 / 要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会 / 能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在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第一组完整语法对话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8 · 3</a:t>
            </a:r>
            <a:endParaRPr lang="zh-CN" sz="1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想和要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Want and need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我想喝咖啡。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我要一杯茶。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你想吃什么？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你要这个吗？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8 · 4</a:t>
            </a:r>
            <a:endParaRPr lang="zh-CN" sz="1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会和能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Can and be able to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我会说中文。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我不会写汉字。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你能来吗？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我今天不能去。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8 · 5</a:t>
            </a:r>
            <a:endParaRPr lang="zh-CN" sz="1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在表示位置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Location with zai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我在家。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你在哪儿？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我在学校。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咖啡店在哪儿？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8 · 6</a:t>
            </a:r>
            <a:endParaRPr lang="zh-CN" sz="1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把句子连起来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Connect the ideas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我想在家学习中文。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我会做一点中国菜。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我能在咖啡店见你。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你要在这儿等吗？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8 · 7</a:t>
            </a:r>
            <a:endParaRPr lang="zh-CN" sz="1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真实生活怎么说？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Real-life expressions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我想喝咖啡。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我能去学校。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我在地铁站。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我不会说很多中文。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8 · 8</a:t>
            </a:r>
            <a:endParaRPr lang="zh-CN" sz="1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第一组完整语法对话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Mini dialogue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A：你在哪儿？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B：我在家。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A：你想做什么？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B：我想学习中文。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A：你会说中文吗？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B：会，我会说一点。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A：你能来学校吗？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B：能，我下午能来。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8 · 9</a:t>
            </a:r>
            <a:endParaRPr lang="zh-CN"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2937"/>
      </a:dk2>
      <a:lt2>
        <a:srgbClr val="F8FAFC"/>
      </a:lt2>
      <a:accent1>
        <a:srgbClr val="2563EB"/>
      </a:accent1>
      <a:accent2>
        <a:srgbClr val="7C3AED"/>
      </a:accent2>
      <a:accent3>
        <a:srgbClr val="0F766E"/>
      </a:accent3>
      <a:accent4>
        <a:srgbClr val="F59E0B"/>
      </a:accent4>
      <a:accent5>
        <a:srgbClr val="EF4444"/>
      </a:accent5>
      <a:accent6>
        <a:srgbClr val="64748B"/>
      </a:accent6>
      <a:hlink>
        <a:srgbClr val="2563EB"/>
      </a:hlink>
      <a:folHlink>
        <a:srgbClr val="7C3AED"/>
      </a:folHlink>
    </a:clr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Application>Hermes Agent</Application>
  <PresentationFormat>On-screen Show (16:9)</PresentationFormat>
  <Slides>12</Slides>
  <Notes>0</Notes>
  <HiddenSlides>0</HiddenSlides>
  <MMClips>0</MMClips>
  <ScaleCrop>false</ScaleCrop>
  <HeadingPairs>
    <vt:vector size="2" baseType="variant">
      <vt:variant>
        <vt:lpstr>Theme</vt:lpstr>
      </vt:variant>
      <vt:variant>
        <vt:i4>1</vt:i4>
      </vt:variant>
    </vt:vector>
  </HeadingPairs>
  <TitlesOfParts>
    <vt:vector size="12" baseType="lpstr"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Nous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8: Basic Grammar 2</dc:title>
  <dc:creator>Hermes Agent</dc:creator>
  <cp:lastModifiedBy>Hermes Agent</cp:lastModifiedBy>
  <dcterms:created xsi:type="dcterms:W3CDTF">2026-06-05T10:19:10Z</dcterms:created>
  <dcterms:modified xsi:type="dcterms:W3CDTF">2026-06-05T10:19:10Z</dcterms:modified>
</cp:coreProperties>
</file>