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7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第7课：基础语法1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7: Basic Grammar 1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practice basic positive and negative patterns in Chinese.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“Are you a student?”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“I do not have tea.”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“I do not like coffee.”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请你做一组20秒基础语法问答。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朗读今天的句子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用真实信息回答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录音20–30秒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下节课：基础语法2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Basic Grammar 2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洗手间在哪儿？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是 / 不是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有 / 没有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喜欢 / 不喜欢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第一组基础语法问答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判断表达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Be / not be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你是学生吗？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是，我是学生。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我不是老师。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拥有表达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Have / not have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你有咖啡吗？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我有咖啡。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我没有茶。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偏好表达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Like / not like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你喜欢音乐吗？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我喜欢音乐。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我不喜欢咖啡。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综合输出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Full output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我是学生。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我没有茶。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我喜欢音乐。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完整表达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Say it again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我不是老师。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我不喜欢咖啡。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第一组基础语法问答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A：你是学生吗？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B：是，我是学生。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A：你有咖啡吗？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B：没有，我没有咖啡。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A：你喜欢音乐吗？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B：喜欢，我喜欢音乐。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7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7: Basic Grammar 1</dc:title>
  <dc:creator>Hermes Agent</dc:creator>
  <cp:lastModifiedBy>Hermes Agent</cp:lastModifiedBy>
  <dcterms:created xsi:type="dcterms:W3CDTF">2026-06-05T10:13:19Z</dcterms:created>
  <dcterms:modified xsi:type="dcterms:W3CDTF">2026-06-05T10:13:19Z</dcterms:modified>
</cp:coreProperties>
</file>