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6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第6课：出行与问路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6: Transportation and Asking the Way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ask for directions in Chinese.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“Where are you going?”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“Where is the subway station?”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“How do I get there?”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请你做一组20秒问路对话。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用图片或教室位置练习方向词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录音20–30秒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下节课：基础语法1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Basic Grammar 1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我要这个。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第一组问路对话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目的地表达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Where are you going?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我要去酒店。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我要去机场。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地点位置表达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Where is it?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洗手间在哪儿？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地铁站在哪儿？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酒店在哪儿？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方向表达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How do I get there?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左边。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右边。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前面。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问路场景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Asking the way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地铁站在哪儿？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完整场景输出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Full output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洗手间在哪儿？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左边。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第一组问路对话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A：地铁站在哪儿？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B：前面。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A：怎么走？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B：左边。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6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6: Transportation and Asking the Way</dc:title>
  <dc:creator>Hermes Agent</dc:creator>
  <cp:lastModifiedBy>Hermes Agent</cp:lastModifiedBy>
  <dcterms:created xsi:type="dcterms:W3CDTF">2026-06-05T10:06:57Z</dcterms:created>
  <dcterms:modified xsi:type="dcterms:W3CDTF">2026-06-05T10:06:57Z</dcterms:modified>
</cp:coreProperties>
</file>