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1998" cy="6858000" type="screen16x9"/>
  <p:notesSz cx="6858000" cy="9144000"/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theme" Target="theme/theme1.xml"/></Relationship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esson 5 Mast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</p:sldLayoutIdLst>
</p:sldMaster>
</file>

<file path=ppt/slides/_rels/slide1.xml.rels><?xml version="1.0" encoding="UTF-8" standalone="yes"?><Relationships xmlns="http://schemas.openxmlformats.org/package/2006/relationships"/>
</file>

<file path=ppt/slides/_rels/slide10.xml.rels><?xml version="1.0" encoding="UTF-8" standalone="yes"?><Relationships xmlns="http://schemas.openxmlformats.org/package/2006/relationships"/>
</file>

<file path=ppt/slides/_rels/slide11.xml.rels><?xml version="1.0" encoding="UTF-8" standalone="yes"?><Relationships xmlns="http://schemas.openxmlformats.org/package/2006/relationships"/>
</file>

<file path=ppt/slides/_rels/slide12.xml.rels><?xml version="1.0" encoding="UTF-8" standalone="yes"?><Relationships xmlns="http://schemas.openxmlformats.org/package/2006/relationships"/>
</file>

<file path=ppt/slides/_rels/slide2.xml.rels><?xml version="1.0" encoding="UTF-8" standalone="yes"?><Relationships xmlns="http://schemas.openxmlformats.org/package/2006/relationships"/>
</file>

<file path=ppt/slides/_rels/slide3.xml.rels><?xml version="1.0" encoding="UTF-8" standalone="yes"?><Relationships xmlns="http://schemas.openxmlformats.org/package/2006/relationships"/>
</file>

<file path=ppt/slides/_rels/slide4.xml.rels><?xml version="1.0" encoding="UTF-8" standalone="yes"?><Relationships xmlns="http://schemas.openxmlformats.org/package/2006/relationships"/>
</file>

<file path=ppt/slides/_rels/slide5.xml.rels><?xml version="1.0" encoding="UTF-8" standalone="yes"?><Relationships xmlns="http://schemas.openxmlformats.org/package/2006/relationships"/>
</file>

<file path=ppt/slides/_rels/slide6.xml.rels><?xml version="1.0" encoding="UTF-8" standalone="yes"?><Relationships xmlns="http://schemas.openxmlformats.org/package/2006/relationships"/>
</file>

<file path=ppt/slides/_rels/slide7.xml.rels><?xml version="1.0" encoding="UTF-8" standalone="yes"?><Relationships xmlns="http://schemas.openxmlformats.org/package/2006/relationships"/>
</file>

<file path=ppt/slides/_rels/slide8.xml.rels><?xml version="1.0" encoding="UTF-8" standalone="yes"?><Relationships xmlns="http://schemas.openxmlformats.org/package/2006/relationships"/>
</file>

<file path=ppt/slides/_rels/slide9.xml.rels><?xml version="1.0" encoding="UTF-8" standalone="yes"?><Relationships xmlns="http://schemas.openxmlformats.org/package/2006/relationships"/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第5课：点餐与购物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Lesson 5: Ordering Food and Shopping</a:t>
            </a:r>
            <a:endParaRPr lang="zh-CN" sz="1200"/>
          </a:p>
          <a:p>
            <a:pPr algn="l">
              <a:buChar char="•"/>
            </a:pPr>
            <a:r>
              <a:rPr lang="zh-CN" sz="1200" b="0">
                <a:solidFill>
                  <a:srgbClr val="64748B"/>
                </a:solidFill>
              </a:rPr>
              <a:t>Let’s use Chinese to order and buy things.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5 · 1</a:t>
            </a:r>
            <a:endParaRPr lang="zh-CN" sz="1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现在轮到你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Now it is your turn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“What do you want?” 中文怎么说？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“I want this one.” 中文怎么说？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“How much is this?” 中文怎么说？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请你做一组20秒点餐或购物对话。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5 · 10</a:t>
            </a:r>
            <a:endParaRPr lang="zh-CN" sz="1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今天的作业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Homework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朗读今天的句子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用真实物品练习“这个 / 那个”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录音20–30秒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5 · 11</a:t>
            </a:r>
            <a:endParaRPr lang="zh-CN" sz="10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做得很好！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Great job today!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下节课：出行与问路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Next lesson: Transportation and Asking the Way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5 · 12</a:t>
            </a:r>
            <a:endParaRPr lang="zh-CN" sz="1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先复习一下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Let’s review first.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我去学校。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我学习中文。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我喜欢咖啡。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5 · 2</a:t>
            </a:r>
            <a:endParaRPr lang="zh-CN" sz="10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今天我们学什么？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What will we learn today?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你要什么？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这个 / 那个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多少钱？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第一组点餐与购物对话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5 · 3</a:t>
            </a:r>
            <a:endParaRPr lang="zh-CN" sz="10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表达需求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What do you want?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你要什么？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我要咖啡。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我要茶。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我要水。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5 · 4</a:t>
            </a:r>
            <a:endParaRPr lang="zh-CN" sz="10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指物表达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This one / that one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这个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那个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我要这个。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我要那个。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5 · 5</a:t>
            </a:r>
            <a:endParaRPr lang="zh-CN" sz="10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价格表达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How much is it?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这个多少钱？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那个多少钱？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二十五块。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十块。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5 · 6</a:t>
            </a:r>
            <a:endParaRPr lang="zh-CN" sz="1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点餐场景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Ordering food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我要咖啡。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这个多少钱？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二十五块。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5 · 7</a:t>
            </a:r>
            <a:endParaRPr lang="zh-CN" sz="10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购物场景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Shopping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我要这个。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我想买这个。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那个多少钱？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5 · 8</a:t>
            </a:r>
            <a:endParaRPr lang="zh-CN" sz="10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"/>
          <p:cNvSpPr txBox="1"/>
          <p:nvPr/>
        </p:nvSpPr>
        <p:spPr>
          <a:xfrm>
            <a:off x="640080" y="457200"/>
            <a:ext cx="10668000" cy="6858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2600" b="1">
                <a:solidFill>
                  <a:srgbClr val="0F172A"/>
                </a:solidFill>
              </a:rPr>
              <a:t>第一组点餐与购物对话</a:t>
            </a:r>
            <a:endParaRPr lang="zh-CN" sz="2600"/>
          </a:p>
        </p:txBody>
      </p:sp>
      <p:sp>
        <p:nvSpPr>
          <p:cNvPr id="3" name="Subtitle"/>
          <p:cNvSpPr txBox="1"/>
          <p:nvPr/>
        </p:nvSpPr>
        <p:spPr>
          <a:xfrm>
            <a:off x="640080" y="1270000"/>
            <a:ext cx="10668000" cy="53340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200" b="0">
                <a:solidFill>
                  <a:srgbClr val="64748B"/>
                </a:solidFill>
              </a:rPr>
              <a:t>Mini dialogue</a:t>
            </a:r>
            <a:endParaRPr lang="zh-CN" sz="1200"/>
          </a:p>
        </p:txBody>
      </p:sp>
      <p:sp>
        <p:nvSpPr>
          <p:cNvPr id="4" name="Line 4"/>
          <p:cNvSpPr/>
          <p:nvPr/>
        </p:nvSpPr>
        <p:spPr>
          <a:xfrm>
            <a:off x="640080" y="1066800"/>
            <a:ext cx="1280160" cy="45720"/>
          </a:xfrm>
          <a:prstGeom prst="rect">
            <a:avLst/>
          </a:prstGeom>
          <a:solidFill>
            <a:srgbClr val="2563EB"/>
          </a:solidFill>
          <a:ln>
            <a:noFill/>
          </a:ln>
        </p:spPr>
        <p:txBody>
          <a:bodyPr/>
          <a:lstStyle/>
          <a:p/>
        </p:txBody>
      </p:sp>
      <p:sp>
        <p:nvSpPr>
          <p:cNvPr id="5" name="Body"/>
          <p:cNvSpPr txBox="1"/>
          <p:nvPr/>
        </p:nvSpPr>
        <p:spPr>
          <a:xfrm>
            <a:off x="822960" y="1828800"/>
            <a:ext cx="10149840" cy="4389120"/>
          </a:xfrm>
          <a:prstGeom prst="rect">
            <a:avLst/>
          </a:prstGeom>
          <a:noFill/>
        </p:spPr>
        <p:txBody>
          <a:bodyPr wrap="square" anchor="t"/>
          <a:lstStyle/>
          <a:p>
            <a:pPr algn="l"/>
            <a:r>
              <a:rPr lang="zh-CN" sz="1800" b="0">
                <a:solidFill>
                  <a:srgbClr val="0F172A"/>
                </a:solidFill>
              </a:rPr>
              <a:t>A：你要什么？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B：我要咖啡。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A：这个多少钱？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B：二十五块。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A：你要这个吗？</a:t>
            </a:r>
            <a:endParaRPr lang="zh-CN" sz="1800"/>
          </a:p>
          <a:p>
            <a:pPr algn="l">
              <a:buChar char="•"/>
            </a:pPr>
            <a:r>
              <a:rPr lang="zh-CN" sz="1800" b="0">
                <a:solidFill>
                  <a:srgbClr val="0F172A"/>
                </a:solidFill>
              </a:rPr>
              <a:t>B：要，我要这个。</a:t>
            </a:r>
            <a:endParaRPr lang="zh-CN" sz="1800"/>
          </a:p>
        </p:txBody>
      </p:sp>
      <p:sp>
        <p:nvSpPr>
          <p:cNvPr id="6" name="Footer"/>
          <p:cNvSpPr txBox="1"/>
          <p:nvPr/>
        </p:nvSpPr>
        <p:spPr>
          <a:xfrm>
            <a:off x="9144000" y="6400800"/>
            <a:ext cx="1981200" cy="228600"/>
          </a:xfrm>
          <a:prstGeom prst="rect">
            <a:avLst/>
          </a:prstGeom>
          <a:noFill/>
        </p:spPr>
        <p:txBody>
          <a:bodyPr wrap="square" anchor="t"/>
          <a:lstStyle/>
          <a:p>
            <a:pPr algn="r"/>
            <a:r>
              <a:rPr lang="zh-CN" sz="1000" b="0">
                <a:solidFill>
                  <a:srgbClr val="64748B"/>
                </a:solidFill>
              </a:rPr>
              <a:t>Lesson 5 · 9</a:t>
            </a:r>
            <a:endParaRPr lang="zh-CN" sz="1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2937"/>
      </a:dk2>
      <a:lt2>
        <a:srgbClr val="F8FAFC"/>
      </a:lt2>
      <a:accent1>
        <a:srgbClr val="2563EB"/>
      </a:accent1>
      <a:accent2>
        <a:srgbClr val="7C3AED"/>
      </a:accent2>
      <a:accent3>
        <a:srgbClr val="0F766E"/>
      </a:accent3>
      <a:accent4>
        <a:srgbClr val="F59E0B"/>
      </a:accent4>
      <a:accent5>
        <a:srgbClr val="EF4444"/>
      </a:accent5>
      <a:accent6>
        <a:srgbClr val="64748B"/>
      </a:accent6>
      <a:hlink>
        <a:srgbClr val="2563EB"/>
      </a:hlink>
      <a:folHlink>
        <a:srgbClr val="7C3AED"/>
      </a:folHlink>
    </a:clr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Hermes Agent</Application>
  <PresentationFormat>On-screen Show (16:9)</PresentationFormat>
  <Slides>12</Slides>
  <Notes>0</Notes>
  <HiddenSlides>0</HiddenSlides>
  <MMClips>0</MMClips>
  <ScaleCrop>false</ScaleCrop>
  <HeadingPairs>
    <vt:vector size="2" baseType="variant">
      <vt:variant>
        <vt:lpstr>Theme</vt:lpstr>
      </vt:variant>
      <vt:variant>
        <vt:i4>1</vt:i4>
      </vt:variant>
    </vt:vector>
  </HeadingPairs>
  <TitlesOfParts>
    <vt:vector size="12" baseType="lpstr"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Nous Research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5: Ordering Food and Shopping</dc:title>
  <dc:creator>Hermes Agent</dc:creator>
  <cp:lastModifiedBy>Hermes Agent</cp:lastModifiedBy>
  <dcterms:created xsi:type="dcterms:W3CDTF">2026-06-05T09:38:00Z</dcterms:created>
  <dcterms:modified xsi:type="dcterms:W3CDTF">2026-06-05T09:38:00Z</dcterms:modified>
</cp:coreProperties>
</file>