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4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第4课：日常基础问答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4: Basic Daily Questions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have short daily conversations in Chinese.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“Where are you going?”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“I study Chinese.”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“What do you like?”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请你做一组20秒生活问答。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用自己的真实信息回答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录音20–30秒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下节课：点餐与购物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Ordering Food and Shopping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我今年二十五岁。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我的电话号码是……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现在三点半。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你做什么？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你喜欢什么？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第一组生活问答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去哪儿表达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Where are you going?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我去学校。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我去公司。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做什么表达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are you doing?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你做什么？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我工作。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喜欢什么表达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do you like?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你喜欢什么？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我喜欢音乐。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三问连续训练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Three connected questions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你做什么？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你喜欢什么？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我可以这样回答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I can answer like this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我去学校。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我喜欢咖啡。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第一组生活问答对话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B：我去学校。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A：你做什么？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A：你喜欢什么？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B：我喜欢咖啡。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4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4: Basic Daily Questions</dc:title>
  <dc:creator>Hermes Agent</dc:creator>
  <cp:lastModifiedBy>Hermes Agent</cp:lastModifiedBy>
  <dcterms:created xsi:type="dcterms:W3CDTF">2026-06-05T09:29:49Z</dcterms:created>
  <dcterms:modified xsi:type="dcterms:W3CDTF">2026-06-05T09:29:49Z</dcterms:modified>
</cp:coreProperties>
</file>