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1998" cy="6858000" type="screen16x9"/>
  <p:notesSz cx="6858000" cy="9144000"/>
  <p:defaultTextStyle>
    <a:defPPr>
      <a:defRPr lang="zh-CN"/>
    </a:defPPr>
    <a:lvl1pPr marL="0" indent="0">
      <a:defRPr sz="2200"/>
    </a:lvl1pPr>
    <a:lvl2pPr marL="457200" indent="0">
      <a:defRPr sz="2000"/>
    </a:lvl2pPr>
  </p:defaultTextStyle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slide" Target="slides/slide11.xml"/>
  <Relationship Id="rId13" Type="http://schemas.openxmlformats.org/officeDocument/2006/relationships/slide" Target="slides/slide12.xml"/>
  <Relationship Id="rId14" Type="http://schemas.openxmlformats.org/officeDocument/2006/relationships/theme" Target="theme/theme1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esson 3 Ma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</p:sldLayoutIdLst>
  <p:txStyles>
    <p:titleStyle>
      <a:lvl1pPr algn="l">
        <a:defRPr sz="2600" b="1"/>
      </a:lvl1pPr>
    </p:titleStyle>
    <p:bodyStyle>
      <a:lvl1pPr marL="0" indent="0">
        <a:defRPr sz="2200"/>
      </a:lvl1pPr>
    </p:bodyStyle>
    <p:otherStyle>
      <a:lvl1pPr marL="0" indent="0">
        <a:defRPr sz="1800"/>
      </a:lvl1pPr>
    </p:otherStyle>
  </p:txStyles>
</p:sldMaster>
</file>

<file path=ppt/slides/_rels/slide1.xml.rels><?xml version="1.0" encoding="UTF-8" standalone="yes"?><Relationships xmlns="http://schemas.openxmlformats.org/package/2006/relationships"/>
</file>

<file path=ppt/slides/_rels/slide10.xml.rels><?xml version="1.0" encoding="UTF-8" standalone="yes"?><Relationships xmlns="http://schemas.openxmlformats.org/package/2006/relationships"/>
</file>

<file path=ppt/slides/_rels/slide11.xml.rels><?xml version="1.0" encoding="UTF-8" standalone="yes"?><Relationships xmlns="http://schemas.openxmlformats.org/package/2006/relationships"/>
</file>

<file path=ppt/slides/_rels/slide12.xml.rels><?xml version="1.0" encoding="UTF-8" standalone="yes"?><Relationships xmlns="http://schemas.openxmlformats.org/package/2006/relationships"/>
</file>

<file path=ppt/slides/_rels/slide2.xml.rels><?xml version="1.0" encoding="UTF-8" standalone="yes"?><Relationships xmlns="http://schemas.openxmlformats.org/package/2006/relationships"/>
</file>

<file path=ppt/slides/_rels/slide3.xml.rels><?xml version="1.0" encoding="UTF-8" standalone="yes"?><Relationships xmlns="http://schemas.openxmlformats.org/package/2006/relationships"/>
</file>

<file path=ppt/slides/_rels/slide4.xml.rels><?xml version="1.0" encoding="UTF-8" standalone="yes"?><Relationships xmlns="http://schemas.openxmlformats.org/package/2006/relationships"/>
</file>

<file path=ppt/slides/_rels/slide5.xml.rels><?xml version="1.0" encoding="UTF-8" standalone="yes"?><Relationships xmlns="http://schemas.openxmlformats.org/package/2006/relationships"/>
</file>

<file path=ppt/slides/_rels/slide6.xml.rels><?xml version="1.0" encoding="UTF-8" standalone="yes"?><Relationships xmlns="http://schemas.openxmlformats.org/package/2006/relationships"/>
</file>

<file path=ppt/slides/_rels/slide7.xml.rels><?xml version="1.0" encoding="UTF-8" standalone="yes"?><Relationships xmlns="http://schemas.openxmlformats.org/package/2006/relationships"/>
</file>

<file path=ppt/slides/_rels/slide8.xml.rels><?xml version="1.0" encoding="UTF-8" standalone="yes"?><Relationships xmlns="http://schemas.openxmlformats.org/package/2006/relationships"/>
</file>

<file path=ppt/slides/_rels/slide9.xml.rels><?xml version="1.0" encoding="UTF-8" standalone="yes"?><Relationships xmlns="http://schemas.openxmlformats.org/package/2006/relationships"/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第3课：数字、年龄、电话、时间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Lesson 3: Numbers, Age, Phone Number, and Time</a:t>
            </a:r>
            <a:endParaRPr lang="zh-CN" sz="1200"/>
          </a:p>
          <a:p>
            <a:pPr algn="l">
              <a:buChar char="•"/>
            </a:pPr>
            <a:r>
              <a:rPr lang="zh-CN" sz="1200" b="0">
                <a:solidFill>
                  <a:srgbClr val="64748B"/>
                </a:solidFill>
              </a:rPr>
              <a:t>Let’s use Chinese to handle real information.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3 · 1</a:t>
            </a:r>
            <a:endParaRPr lang="zh-CN" sz="1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现在轮到你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Now it is your turn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请你从一数到十。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“How old are you?” 中文怎么说？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“My phone number is …” 中文怎么说？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“What time is it now?” 中文怎么说？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3 · 10</a:t>
            </a:r>
            <a:endParaRPr lang="zh-CN" sz="1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今天的作业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Homework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朗读数字一到十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说出自己的年龄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练习报一个电话号码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练习说两个时间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3 · 11</a:t>
            </a:r>
            <a:endParaRPr lang="zh-CN" sz="1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做得很好！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Great job today!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下节课：日常基础问答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Next lesson: Basic Daily Questions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3 · 12</a:t>
            </a:r>
            <a:endParaRPr lang="zh-CN"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先复习一下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Let’s review first.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我叫 Anna。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我来自美国。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我是学生。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我会一点中文。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3 · 2</a:t>
            </a:r>
            <a:endParaRPr lang="zh-CN" sz="1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今天我们学什么？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What will we learn today?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数字 1–10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年龄表达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电话号码表达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时间表达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第一组数字信息对话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3 · 3</a:t>
            </a:r>
            <a:endParaRPr lang="zh-CN" sz="1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数字一到十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Numbers 1 to 10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一 yī = 1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二 èr = 2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三 sān = 3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四 sì = 4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五 wǔ = 5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六 liù = 6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七 qī = 7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八 bā = 8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九 jiǔ = 9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十 shí = 10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3 · 4</a:t>
            </a:r>
            <a:endParaRPr lang="zh-CN" sz="1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年龄怎么说？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Age expressions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你今年几岁？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我今年二十五岁。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我今年三十岁。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3 · 5</a:t>
            </a:r>
            <a:endParaRPr lang="zh-CN" sz="1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电话号码怎么说？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Phone number expressions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你的电话号码是多少？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我的电话号码是 138 5555 8888。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3 · 6</a:t>
            </a:r>
            <a:endParaRPr lang="zh-CN" sz="1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现在几点？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Time expressions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现在三点。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现在三点半。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现在五点。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3 · 7</a:t>
            </a:r>
            <a:endParaRPr lang="zh-CN" sz="1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我可以说这些信息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I can say these pieces of information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我今年二十五岁。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我的电话号码是 138 5555 8888。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现在三点半。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3 · 8</a:t>
            </a:r>
            <a:endParaRPr lang="zh-CN" sz="1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第一组数字信息对话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Mini dialogue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A：你今年几岁？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B：我今年二十五岁。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A：你的电话号码是多少？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B：我的电话号码是 138 5555 8888。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A：现在几点？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B：现在三点半。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3 · 9</a:t>
            </a:r>
            <a:endParaRPr lang="zh-CN"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2937"/>
      </a:dk2>
      <a:lt2>
        <a:srgbClr val="F8FAFC"/>
      </a:lt2>
      <a:accent1>
        <a:srgbClr val="2563EB"/>
      </a:accent1>
      <a:accent2>
        <a:srgbClr val="7C3AED"/>
      </a:accent2>
      <a:accent3>
        <a:srgbClr val="0F766E"/>
      </a:accent3>
      <a:accent4>
        <a:srgbClr val="F59E0B"/>
      </a:accent4>
      <a:accent5>
        <a:srgbClr val="EF4444"/>
      </a:accent5>
      <a:accent6>
        <a:srgbClr val="64748B"/>
      </a:accent6>
      <a:hlink>
        <a:srgbClr val="2563EB"/>
      </a:hlink>
      <a:folHlink>
        <a:srgbClr val="7C3AED"/>
      </a:folHlink>
    </a:clrScheme>
    <a:fontScheme name="Office">
      <a:majorFont>
        <a:latin typeface="Aptos Display"/>
        <a:ea typeface="PingFang SC"/>
        <a:cs typeface="Aptos Display"/>
      </a:majorFont>
      <a:minorFont>
        <a:latin typeface="Aptos"/>
        <a:ea typeface="PingFang SC"/>
        <a:cs typeface="Aptos"/>
      </a:minorFont>
    </a:fontScheme>
    <a:fmtScheme name="Office">
      <a:fillStyleLst>
        <a:solidFill>
          <a:schemeClr val="phClr"/>
        </a:solidFill>
      </a:fillStyleLst>
      <a:lnStyleLst>
        <a:ln w="9525">
          <a:solidFill>
            <a:schemeClr val="phClr"/>
          </a:solidFill>
        </a:ln>
      </a:lnStyleLst>
      <a:effectStyleLst>
        <a:effectStyle/>
      </a:effectStyleLst>
      <a:bgFillStyleLst>
        <a:solidFill>
          <a:schemeClr val="lt1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Hermes Agent</Application>
  <PresentationFormat>On-screen Show (16:9)</PresentationFormat>
  <Slides>12</Slides>
  <Notes>0</Notes>
  <HiddenSlides>0</HiddenSlides>
  <MMClips>0</MMClips>
  <ScaleCrop>false</ScaleCrop>
  <HeadingPairs>
    <vt:vector size="2" baseType="variant">
      <vt:variant>
        <vt:lpstr>Theme</vt:lpstr>
      </vt:variant>
      <vt:variant>
        <vt:i4>1</vt:i4>
      </vt:variant>
    </vt:vector>
  </HeadingPairs>
  <TitlesOfParts>
    <vt:vector size="12" baseType="lpstr"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Nous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3: Numbers, Age, Phone Number, and Time</dc:title>
  <dc:creator>Hermes Agent</dc:creator>
  <cp:lastModifiedBy>Hermes Agent</cp:lastModifiedBy>
  <dcterms:created xsi:type="dcterms:W3CDTF">2026-06-05T09:19:09Z</dcterms:created>
  <dcterms:modified xsi:type="dcterms:W3CDTF">2026-06-05T09:19:09Z</dcterms:modified>
</cp:coreProperties>
</file>