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1998" cy="6858000" type="screen16x9"/>
  <p:notesSz cx="6858000" cy="9144000"/>
  <p:defaultTextStyle>
    <a:defPPr>
      <a:defRPr lang="zh-CN"/>
    </a:defPPr>
    <a:lvl1pPr marL="0" indent="0">
      <a:defRPr sz="2200"/>
    </a:lvl1pPr>
    <a:lvl2pPr marL="457200" indent="0">
      <a:defRPr sz="2000"/>
    </a:lvl2pPr>
  </p:defaultTextStyle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theme" Target="theme/theme1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esson 2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  <p:txStyles>
    <p:titleStyle>
      <a:lvl1pPr algn="l">
        <a:defRPr sz="2600" b="1"/>
      </a:lvl1pPr>
    </p:titleStyle>
    <p:bodyStyle>
      <a:lvl1pPr marL="0" indent="0">
        <a:defRPr sz="2200"/>
      </a:lvl1pPr>
    </p:bodyStyle>
    <p:otherStyle>
      <a:lvl1pPr marL="0" indent="0">
        <a:defRPr sz="1800"/>
      </a:lvl1pPr>
    </p:otherStyle>
  </p:txStyles>
</p:sldMaster>
</file>

<file path=ppt/slides/_rels/slide1.xml.rels><?xml version="1.0" encoding="UTF-8" standalone="yes"?><Relationships xmlns="http://schemas.openxmlformats.org/package/2006/relationships"/>
</file>

<file path=ppt/slides/_rels/slide10.xml.rels><?xml version="1.0" encoding="UTF-8" standalone="yes"?><Relationships xmlns="http://schemas.openxmlformats.org/package/2006/relationships"/>
</file>

<file path=ppt/slides/_rels/slide11.xml.rels><?xml version="1.0" encoding="UTF-8" standalone="yes"?><Relationships xmlns="http://schemas.openxmlformats.org/package/2006/relationships"/>
</file>

<file path=ppt/slides/_rels/slide12.xml.rels><?xml version="1.0" encoding="UTF-8" standalone="yes"?><Relationships xmlns="http://schemas.openxmlformats.org/package/2006/relationships"/>
</file>

<file path=ppt/slides/_rels/slide2.xml.rels><?xml version="1.0" encoding="UTF-8" standalone="yes"?><Relationships xmlns="http://schemas.openxmlformats.org/package/2006/relationships"/>
</file>

<file path=ppt/slides/_rels/slide3.xml.rels><?xml version="1.0" encoding="UTF-8" standalone="yes"?><Relationships xmlns="http://schemas.openxmlformats.org/package/2006/relationships"/>
</file>

<file path=ppt/slides/_rels/slide4.xml.rels><?xml version="1.0" encoding="UTF-8" standalone="yes"?><Relationships xmlns="http://schemas.openxmlformats.org/package/2006/relationships"/>
</file>

<file path=ppt/slides/_rels/slide5.xml.rels><?xml version="1.0" encoding="UTF-8" standalone="yes"?><Relationships xmlns="http://schemas.openxmlformats.org/package/2006/relationships"/>
</file>

<file path=ppt/slides/_rels/slide6.xml.rels><?xml version="1.0" encoding="UTF-8" standalone="yes"?><Relationships xmlns="http://schemas.openxmlformats.org/package/2006/relationships"/>
</file>

<file path=ppt/slides/_rels/slide7.xml.rels><?xml version="1.0" encoding="UTF-8" standalone="yes"?><Relationships xmlns="http://schemas.openxmlformats.org/package/2006/relationships"/>
</file>

<file path=ppt/slides/_rels/slide8.xml.rels><?xml version="1.0" encoding="UTF-8" standalone="yes"?><Relationships xmlns="http://schemas.openxmlformats.org/package/2006/relationships"/>
</file>

<file path=ppt/slides/_rels/slide9.xml.rels><?xml version="1.0" encoding="UTF-8" standalone="yes"?><Relationships xmlns="http://schemas.openxmlformats.org/package/2006/relationships"/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第2课：自我介绍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Lesson 2: Self-Introduction</a:t>
            </a:r>
            <a:endParaRPr lang="zh-CN" sz="1200" dirty="0"/>
          </a:p>
          <a:p>
            <a:pPr algn="l">
              <a:buChar char="•"/>
            </a:pPr>
            <a:r>
              <a:rPr lang="zh-CN" sz="1200" b="0" dirty="0" smtClean="0">
                <a:solidFill>
                  <a:srgbClr val="64748B"/>
                </a:solidFill>
              </a:rPr>
              <a:t>Let’s introduce ourselves in Chinese.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1</a:t>
            </a:r>
            <a:endParaRPr lang="zh-CN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现在轮到你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Now it is your turn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“My name is …” 中文怎么说？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“Where are you from?” 中文怎么说？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“I am a student.” 中文怎么说？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请你自己做一个20秒自我介绍。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10</a:t>
            </a:r>
            <a:endParaRPr lang="zh-CN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今天的作业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Homework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朗读今天的句子 / Read today’s sentences aloud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用自己的信息做一段自我介绍 / Use your own information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录音20–30秒 / Record 20–30 seconds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11</a:t>
            </a:r>
            <a:endParaRPr lang="zh-CN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做得很好！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Great job today!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下节课：数字、年龄、时间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Next lesson: Numbers, Age, and Time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12</a:t>
            </a:r>
            <a:endParaRPr lang="zh-CN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先复习一下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Let’s review first.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你好 / Hello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你好吗？ / How are you?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我很好 / I’m very well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谢谢 / Thank you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再见 / Goodbye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2</a:t>
            </a:r>
            <a:endParaRPr lang="zh-CN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今天我们学什么？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What will we learn today?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我叫什么名字 / My name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我来自哪里 / Where I am from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我是什么身份 / Who I am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我会不会中文 / Can I speak Chinese?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第一段自我介绍 / My first self-introduction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3</a:t>
            </a:r>
            <a:endParaRPr lang="zh-CN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名字表达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Name expressions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我叫 Anna。 / My name is Anna.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我叫 David。 / My name is David.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你叫什么名字？ / What is your name?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4</a:t>
            </a:r>
            <a:endParaRPr lang="zh-CN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国籍表达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Country expressions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我来自美国。 / I am from the USA.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我来自日本。 / I am from Japan.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我来自韩国。 / I am from Korea.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你来自哪里？ / Where are you from?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5</a:t>
            </a:r>
            <a:endParaRPr lang="zh-CN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身份表达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Identity expressions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我是学生。 / I am a student.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我是老师。 / I am a teacher.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我是工程师。 / I am an engineer.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6</a:t>
            </a:r>
            <a:endParaRPr lang="zh-CN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会不会中文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Can you speak Chinese?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我会一点中文。 / I can speak a little Chinese.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我不会中文。 / I can’t speak Chinese.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你会中文吗？ / Can you speak Chinese?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7</a:t>
            </a:r>
            <a:endParaRPr lang="zh-CN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第一段自我介绍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First self-introduction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大家好，我叫 Anna。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我来自美国。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我是学生。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我会一点中文。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8</a:t>
            </a:r>
            <a:endParaRPr lang="zh-CN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2600" b="1" dirty="0" smtClean="0">
                <a:solidFill>
                  <a:srgbClr val="0F172A"/>
                </a:solidFill>
              </a:rPr>
              <a:t>第一组自我介绍对话</a:t>
            </a:r>
            <a:endParaRPr lang="zh-CN" sz="2600" dirty="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200" b="0" dirty="0" smtClean="0">
                <a:solidFill>
                  <a:srgbClr val="64748B"/>
                </a:solidFill>
              </a:rPr>
              <a:t>Mini dialogue</a:t>
            </a:r>
            <a:endParaRPr lang="zh-CN" sz="1200" dirty="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l"/>
            <a:r>
              <a:rPr lang="zh-CN" sz="1800" b="0" dirty="0" smtClean="0">
                <a:solidFill>
                  <a:srgbClr val="0F172A"/>
                </a:solidFill>
              </a:rPr>
              <a:t>A：你好，你叫什么名字？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B：我叫 Anna。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A：你来自哪里？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B：我来自美国。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A：你是学生吗？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B：是，我是学生。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A：你会中文吗？</a:t>
            </a:r>
            <a:endParaRPr lang="zh-CN" sz="1800" dirty="0"/>
          </a:p>
          <a:p>
            <a:pPr algn="l">
              <a:buChar char="•"/>
            </a:pPr>
            <a:r>
              <a:rPr lang="zh-CN" sz="1800" b="0" dirty="0" smtClean="0">
                <a:solidFill>
                  <a:srgbClr val="0F172A"/>
                </a:solidFill>
              </a:rPr>
              <a:t>B：我会一点中文。</a:t>
            </a:r>
            <a:endParaRPr lang="zh-CN" sz="1800" dirty="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rtlCol="0" anchor="t"/>
          <a:lstStyle/>
          <a:p>
            <a:pPr algn="r"/>
            <a:r>
              <a:rPr lang="zh-CN" sz="1000" b="0" dirty="0" smtClean="0">
                <a:solidFill>
                  <a:srgbClr val="64748B"/>
                </a:solidFill>
              </a:rPr>
              <a:t>Lesson 2 · 9</a:t>
            </a:r>
            <a:endParaRPr lang="zh-CN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937"/>
      </a:dk2>
      <a:lt2>
        <a:srgbClr val="F8FAFC"/>
      </a:lt2>
      <a:accent1>
        <a:srgbClr val="2563EB"/>
      </a:accent1>
      <a:accent2>
        <a:srgbClr val="7C3AED"/>
      </a:accent2>
      <a:accent3>
        <a:srgbClr val="0F766E"/>
      </a:accent3>
      <a:accent4>
        <a:srgbClr val="F59E0B"/>
      </a:accent4>
      <a:accent5>
        <a:srgbClr val="EF4444"/>
      </a:accent5>
      <a:accent6>
        <a:srgbClr val="64748B"/>
      </a:accent6>
      <a:hlink>
        <a:srgbClr val="2563EB"/>
      </a:hlink>
      <a:folHlink>
        <a:srgbClr val="7C3AED"/>
      </a:folHlink>
    </a:clrScheme>
    <a:fontScheme name="Office">
      <a:majorFont>
        <a:latin typeface="Aptos Display"/>
        <a:ea typeface="PingFang SC"/>
        <a:cs typeface="Aptos Display"/>
      </a:majorFont>
      <a:minorFont>
        <a:latin typeface="Aptos"/>
        <a:ea typeface="PingFang SC"/>
        <a:cs typeface="Aptos"/>
      </a:minorFont>
    </a:fontScheme>
    <a:fmtScheme name="Office">
      <a:fillStyleLst>
        <a:solidFill>
          <a:schemeClr val="phClr"/>
        </a:solidFill>
      </a:fillStyleLst>
      <a:lnStyleLst>
        <a:ln w="9525">
          <a:solidFill>
            <a:schemeClr val="phClr"/>
          </a:solidFill>
        </a:ln>
      </a:lnStyleLst>
      <a:effectStyleLst>
        <a:effectStyle/>
      </a:effectStyleLst>
      <a:bgFillStyleLst>
        <a:solidFill>
          <a:schemeClr val="lt1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Hermes Agent</Application>
  <PresentationFormat>On-screen Show (16:9)</PresentationFormat>
  <Slides>12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2" baseType="lpstr"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Nous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2: Self-Introduction</dc:title>
  <dc:creator>Hermes Agent</dc:creator>
  <cp:lastModifiedBy>Hermes Agent</cp:lastModifiedBy>
  <dcterms:created xsi:type="dcterms:W3CDTF">2026-06-05T08:46:01Z</dcterms:created>
  <dcterms:modified xsi:type="dcterms:W3CDTF">2026-06-05T08:46:01Z</dcterms:modified>
</cp:coreProperties>
</file>