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1998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theme" Target="theme/theme1.xml"/></Relationship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esson 10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/>
</file>

<file path=ppt/slides/_rels/slide10.xml.rels><?xml version="1.0" encoding="UTF-8" standalone="yes"?><Relationships xmlns="http://schemas.openxmlformats.org/package/2006/relationships"/>
</file>

<file path=ppt/slides/_rels/slide11.xml.rels><?xml version="1.0" encoding="UTF-8" standalone="yes"?><Relationships xmlns="http://schemas.openxmlformats.org/package/2006/relationships"/>
</file>

<file path=ppt/slides/_rels/slide12.xml.rels><?xml version="1.0" encoding="UTF-8" standalone="yes"?><Relationships xmlns="http://schemas.openxmlformats.org/package/2006/relationships"/>
</file>

<file path=ppt/slides/_rels/slide2.xml.rels><?xml version="1.0" encoding="UTF-8" standalone="yes"?><Relationships xmlns="http://schemas.openxmlformats.org/package/2006/relationships"/>
</file>

<file path=ppt/slides/_rels/slide3.xml.rels><?xml version="1.0" encoding="UTF-8" standalone="yes"?><Relationships xmlns="http://schemas.openxmlformats.org/package/2006/relationships"/>
</file>

<file path=ppt/slides/_rels/slide4.xml.rels><?xml version="1.0" encoding="UTF-8" standalone="yes"?><Relationships xmlns="http://schemas.openxmlformats.org/package/2006/relationships"/>
</file>

<file path=ppt/slides/_rels/slide5.xml.rels><?xml version="1.0" encoding="UTF-8" standalone="yes"?><Relationships xmlns="http://schemas.openxmlformats.org/package/2006/relationships"/>
</file>

<file path=ppt/slides/_rels/slide6.xml.rels><?xml version="1.0" encoding="UTF-8" standalone="yes"?><Relationships xmlns="http://schemas.openxmlformats.org/package/2006/relationships"/>
</file>

<file path=ppt/slides/_rels/slide7.xml.rels><?xml version="1.0" encoding="UTF-8" standalone="yes"?><Relationships xmlns="http://schemas.openxmlformats.org/package/2006/relationships"/>
</file>

<file path=ppt/slides/_rels/slide8.xml.rels><?xml version="1.0" encoding="UTF-8" standalone="yes"?><Relationships xmlns="http://schemas.openxmlformats.org/package/2006/relationships"/>
</file>

<file path=ppt/slides/_rels/slide9.xml.rels><?xml version="1.0" encoding="UTF-8" standalone="yes"?><Relationships xmlns="http://schemas.openxmlformats.org/package/2006/relationships"/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第10课：综合复习与测试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Lesson 10: Final Review and Assessment</a:t>
            </a:r>
            <a:endParaRPr lang="zh-CN" sz="1200"/>
          </a:p>
          <a:p>
            <a:pPr algn="l">
              <a:buChar char="•"/>
            </a:pPr>
            <a:r>
              <a:rPr lang="zh-CN" sz="1200" b="0">
                <a:solidFill>
                  <a:srgbClr val="64748B"/>
                </a:solidFill>
              </a:rPr>
              <a:t>Let’s review everything and show what you can do in Chinese.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1</a:t>
            </a:r>
            <a:endParaRPr lang="zh-CN"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最后再来一轮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One more round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请你做10秒自我介绍。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请你做一组点餐对话。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请你做一组问路对话。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请你做一个综合生活场景。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10</a:t>
            </a:r>
            <a:endParaRPr lang="zh-CN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课后建议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next?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旅游中文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生活口语强化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HSK基础版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留学 / 生活场景版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11</a:t>
            </a:r>
            <a:endParaRPr lang="zh-CN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做得很好！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Great job today!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第一阶段完成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Stage 1 complete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12</a:t>
            </a:r>
            <a:endParaRPr lang="zh-CN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先复习一下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Let’s review first.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我叫 Anna。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我要去地铁站。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我会说一点中文。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2</a:t>
            </a:r>
            <a:endParaRPr lang="zh-CN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今天做什么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will we do today?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自我介绍测试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数字与信息测试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场景对话测试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综合生活场景输出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3</a:t>
            </a:r>
            <a:endParaRPr lang="zh-CN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自我介绍测试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Introduce yourself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你叫什么名字？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你来自哪里？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你是学生吗？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你会中文吗？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4</a:t>
            </a:r>
            <a:endParaRPr lang="zh-CN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数字与信息测试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Numbers and information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你今年几岁？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你的电话号码是多少？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现在几点？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5</a:t>
            </a:r>
            <a:endParaRPr lang="zh-CN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点餐 / 购物测试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Ordering and shopping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你要什么？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这个多少钱？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我要这个。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6</a:t>
            </a:r>
            <a:endParaRPr lang="zh-CN"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问路测试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Asking the way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你要去哪儿？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地铁站在哪儿？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怎么走？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7</a:t>
            </a:r>
            <a:endParaRPr lang="zh-CN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综合生活场景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Speak for 30-60 seconds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自我介绍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一个需求表达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一个地点表达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一个能力或偏好表达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8</a:t>
            </a:r>
            <a:endParaRPr lang="zh-CN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老师反馈页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Teacher feedback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你会自我介绍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你会处理数字信息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你会点餐和问路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你会做基础中文对话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10 · 9</a:t>
            </a:r>
            <a:endParaRPr lang="zh-CN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937"/>
      </a:dk2>
      <a:lt2>
        <a:srgbClr val="F8FAFC"/>
      </a:lt2>
      <a:accent1>
        <a:srgbClr val="2563EB"/>
      </a:accent1>
      <a:accent2>
        <a:srgbClr val="7C3AED"/>
      </a:accent2>
      <a:accent3>
        <a:srgbClr val="0F766E"/>
      </a:accent3>
      <a:accent4>
        <a:srgbClr val="F59E0B"/>
      </a:accent4>
      <a:accent5>
        <a:srgbClr val="EF4444"/>
      </a:accent5>
      <a:accent6>
        <a:srgbClr val="64748B"/>
      </a:accent6>
      <a:hlink>
        <a:srgbClr val="2563EB"/>
      </a:hlink>
      <a:folHlink>
        <a:srgbClr val="7C3AED"/>
      </a:folHlink>
    </a:clr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Hermes Agent</Application>
  <PresentationFormat>On-screen Show (16:9)</PresentationFormat>
  <Slides>12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2" baseType="lpstr"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Nous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10: Final Review and Assessment</dc:title>
  <dc:creator>Hermes Agent</dc:creator>
  <cp:lastModifiedBy>Hermes Agent</cp:lastModifiedBy>
  <dcterms:created xsi:type="dcterms:W3CDTF">2026-06-05T11:17:40Z</dcterms:created>
  <dcterms:modified xsi:type="dcterms:W3CDTF">2026-06-05T11:17:40Z</dcterms:modified>
</cp:coreProperties>
</file>